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5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ED1A4C-4570-470D-9F69-F841EA003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7F0165-6F83-4557-BFCF-1C800CA34D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3FC1FC-7653-4C7E-AB5D-23E13743B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018DBC-D174-4323-BAE9-35F573280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D1D9BA-3129-4C7A-A467-E6B2828A8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1974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A61AB9-D576-408E-8EFF-15FA57FBF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719D880-74A5-4A2B-B14C-F689AC0888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C442EB-8DA5-44A3-B1CC-887EAE387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725BCD8-A137-4DC9-ABD6-A271A4104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7BCBF4-1E51-470F-ABFE-3F9A238BA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6485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50881B9-61E3-486F-9A8B-005593FD42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93EB850-8D8E-4F6F-9843-2FBCE8AFDF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541E82-D4E8-4D1F-8532-513609555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35F729-0CD5-4F7C-8208-8CEC65193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2AD6DF-D03D-4B96-9ABC-440230AF4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6514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4D977B-2634-42B9-A1F0-B95A64E6C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B8EFDB-1CD2-4E78-A8E5-78B71B9E9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949F7B-68A7-48B0-A1FA-7ED11F610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7184B4-7DF6-4747-9458-BD359D9A4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716429-2BDC-4F0F-B73D-A24729A4A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3361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C98743-12B8-4F14-A252-D39C09C7A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25F985-2447-40EF-A692-152B1BFF30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C8786C-6719-4889-8D12-FFAD68B4E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7C839E-225C-43D6-B50B-DD980AC45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914F53-EEC2-4C4A-8ED1-5939D1EF8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0040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10E630-21C4-4B0B-95C9-82C375CE9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4173CC-B2DC-497D-9842-6991D1DA8E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008492C-FD50-42C7-B5EC-0919074D28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EC9510-DFFD-4619-8912-B072BF1DF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2BCC89A-293F-4D9E-BB89-BF98594F3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5A0F3D3-3D4C-49B2-A8F6-C92C71E3F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223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6F278C-2E5B-46D3-87C6-326C28BE7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DA95833-67FC-47EF-8F0D-60EAABF4BC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620E2D-1B47-4506-A6E0-F7889B3C47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902F805-B1F9-43B4-BB1B-48D52CC503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367ED08-B729-4C4C-BDE5-106ACC326B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FAB7D09-AE11-40AD-9699-5850D3590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2D0C04A-2488-49AB-8AD2-AEFBE7CAA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DDAF998-F0D8-46E6-87B2-0F34ABB5E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4833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DD8C7C-D50F-4731-8732-E00E5E660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7AFE9AD-32F4-4EE6-BEDC-2B7E5F125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F826918-3997-4EDF-802B-0014F729A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D56FF36-5906-4D1F-B4C7-E2A0322DF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5848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7FCC31B-95A1-40C0-A0E5-92910D8DB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6542BCC-1D0F-4DA0-8971-8DC55A785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CDA9DC5-E649-472B-809A-6E9E1B315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6276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048667-9105-439F-B129-0C57FD287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52C9D2-D67D-40A5-B1C5-C2EB41D91D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A7154BD-3E54-4026-8C32-1FA24920CC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F93F408-6167-439E-A799-F397971ED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1BBEFD3-DB92-47C8-9E21-A806E45DD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CD60DF9-1E7F-4B62-AAE1-C0E402E79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6216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A8471F-BD1D-4FC9-9B27-D1C4FFFE0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29F8248-713D-417A-A98F-95A904ED0C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9C9404A-8C81-4023-8FBE-426521C8F8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5D3F92-BD47-4418-AC95-FD5E31948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F64424C-3EC0-40A1-8729-6E908F21D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FA8B042-728D-4536-B2AE-FA2EE450F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8111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8D3F331-F259-4AAC-809D-88FE3F6F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7750785-9F40-4C0D-8D14-06AA6E0189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DF8F4F-FB6E-422D-87EA-D430AB481B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1AB94-E37E-4E61-AA7A-1766BB171A2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BD4C78-2622-412A-9522-384B673712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1C02DE-78E5-4868-A2E4-0B715B0093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616C1D-36D7-446F-8450-484674728F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4783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453C1A-632C-450A-90C4-52C17DB1FC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E19A87D-90BF-4B2F-BBE0-466A6A7DF2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090EB80-9867-40FF-B12C-2667D4F75F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50" y="0"/>
            <a:ext cx="112378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765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420EA842-43F3-4472-A053-D2E816BF0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08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70433A4-EE7C-4479-A85B-604B364F4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086" y="0"/>
            <a:ext cx="91398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32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0</Words>
  <Application>Microsoft Office PowerPoint</Application>
  <PresentationFormat>宽屏</PresentationFormat>
  <Paragraphs>0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 HT</dc:creator>
  <cp:lastModifiedBy>S HT</cp:lastModifiedBy>
  <cp:revision>5</cp:revision>
  <dcterms:created xsi:type="dcterms:W3CDTF">2023-04-20T01:30:27Z</dcterms:created>
  <dcterms:modified xsi:type="dcterms:W3CDTF">2023-04-20T11:12:40Z</dcterms:modified>
</cp:coreProperties>
</file>

<file path=docProps/thumbnail.jpeg>
</file>